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9C024-67DE-9B46-8498-DE2C751703E2}" v="1" dt="2023-05-22T20:16:26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54" d="100"/>
          <a:sy n="54" d="100"/>
        </p:scale>
        <p:origin x="-56" y="-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0569C024-67DE-9B46-8498-DE2C751703E2}"/>
    <pc:docChg chg="custSel modMainMaster">
      <pc:chgData name="Prekker, Paige" userId="bc3bc6e7-4b1b-4a0e-9182-040093f682e6" providerId="ADAL" clId="{0569C024-67DE-9B46-8498-DE2C751703E2}" dt="2023-05-22T20:16:26.763" v="1"/>
      <pc:docMkLst>
        <pc:docMk/>
      </pc:docMkLst>
      <pc:sldMasterChg chg="addSp delSp modSp mod">
        <pc:chgData name="Prekker, Paige" userId="bc3bc6e7-4b1b-4a0e-9182-040093f682e6" providerId="ADAL" clId="{0569C024-67DE-9B46-8498-DE2C751703E2}" dt="2023-05-22T20:16:26.763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0569C024-67DE-9B46-8498-DE2C751703E2}" dt="2023-05-22T20:16:15.223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0569C024-67DE-9B46-8498-DE2C751703E2}" dt="2023-05-22T20:16:26.763" v="1"/>
          <ac:spMkLst>
            <pc:docMk/>
            <pc:sldMasterMk cId="3101085510" sldId="2147483672"/>
            <ac:spMk id="9" creationId="{D6882ACB-10A2-B9BE-8E09-5E3483C86B92}"/>
          </ac:spMkLst>
        </pc:spChg>
        <pc:picChg chg="add mod">
          <ac:chgData name="Prekker, Paige" userId="bc3bc6e7-4b1b-4a0e-9182-040093f682e6" providerId="ADAL" clId="{0569C024-67DE-9B46-8498-DE2C751703E2}" dt="2023-05-22T20:16:26.763" v="1"/>
          <ac:picMkLst>
            <pc:docMk/>
            <pc:sldMasterMk cId="3101085510" sldId="2147483672"/>
            <ac:picMk id="2" creationId="{4568B0D2-30F9-38F0-5A86-893FC0EE0F62}"/>
          </ac:picMkLst>
        </pc:picChg>
        <pc:picChg chg="del">
          <ac:chgData name="Prekker, Paige" userId="bc3bc6e7-4b1b-4a0e-9182-040093f682e6" providerId="ADAL" clId="{0569C024-67DE-9B46-8498-DE2C751703E2}" dt="2023-05-22T20:16:15.223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68B0D2-30F9-38F0-5A86-893FC0EE0F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882ACB-10A2-B9BE-8E09-5E3483C86B92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4651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19</cp:revision>
  <dcterms:created xsi:type="dcterms:W3CDTF">2022-10-14T20:05:47Z</dcterms:created>
  <dcterms:modified xsi:type="dcterms:W3CDTF">2023-05-22T20:16:32Z</dcterms:modified>
</cp:coreProperties>
</file>