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4AEBD-C17B-774B-958A-ED851ADFC88A}" v="1" dt="2023-05-22T20:04:15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2"/>
    <p:restoredTop sz="94699"/>
  </p:normalViewPr>
  <p:slideViewPr>
    <p:cSldViewPr snapToGrid="0">
      <p:cViewPr>
        <p:scale>
          <a:sx n="192" d="100"/>
          <a:sy n="192" d="100"/>
        </p:scale>
        <p:origin x="0" y="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CA44AEBD-C17B-774B-958A-ED851ADFC88A}"/>
    <pc:docChg chg="modMainMaster">
      <pc:chgData name="Prekker, Paige" userId="bc3bc6e7-4b1b-4a0e-9182-040093f682e6" providerId="ADAL" clId="{CA44AEBD-C17B-774B-958A-ED851ADFC88A}" dt="2023-05-22T20:04:15.725" v="9" actId="14826"/>
      <pc:docMkLst>
        <pc:docMk/>
      </pc:docMkLst>
      <pc:sldMasterChg chg="modSp mod">
        <pc:chgData name="Prekker, Paige" userId="bc3bc6e7-4b1b-4a0e-9182-040093f682e6" providerId="ADAL" clId="{CA44AEBD-C17B-774B-958A-ED851ADFC88A}" dt="2023-05-22T20:04:15.725" v="9" actId="14826"/>
        <pc:sldMasterMkLst>
          <pc:docMk/>
          <pc:sldMasterMk cId="3101085510" sldId="2147483672"/>
        </pc:sldMasterMkLst>
        <pc:spChg chg="mod">
          <ac:chgData name="Prekker, Paige" userId="bc3bc6e7-4b1b-4a0e-9182-040093f682e6" providerId="ADAL" clId="{CA44AEBD-C17B-774B-958A-ED851ADFC88A}" dt="2023-05-22T20:03:54.027" v="8" actId="20577"/>
          <ac:spMkLst>
            <pc:docMk/>
            <pc:sldMasterMk cId="3101085510" sldId="2147483672"/>
            <ac:spMk id="4" creationId="{AC7FD91F-CF59-3D41-84B7-B48C425714F8}"/>
          </ac:spMkLst>
        </pc:spChg>
        <pc:picChg chg="mod">
          <ac:chgData name="Prekker, Paige" userId="bc3bc6e7-4b1b-4a0e-9182-040093f682e6" providerId="ADAL" clId="{CA44AEBD-C17B-774B-958A-ED851ADFC88A}" dt="2023-05-22T20:04:15.725" v="9" actId="14826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D29B1-99FE-CB5E-717F-7B4B22EBA7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FD91F-CF59-3D41-84B7-B48C425714F8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4641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7</cp:revision>
  <dcterms:created xsi:type="dcterms:W3CDTF">2022-10-14T20:05:47Z</dcterms:created>
  <dcterms:modified xsi:type="dcterms:W3CDTF">2023-05-22T20:04:25Z</dcterms:modified>
</cp:coreProperties>
</file>