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75B3B1-7F89-F64F-AB7C-3F70CF1328ED}" v="1" dt="2023-05-22T20:07:51.7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08"/>
    <p:restoredTop sz="94710"/>
  </p:normalViewPr>
  <p:slideViewPr>
    <p:cSldViewPr snapToGrid="0">
      <p:cViewPr varScale="1">
        <p:scale>
          <a:sx n="29" d="100"/>
          <a:sy n="29" d="100"/>
        </p:scale>
        <p:origin x="2264" y="352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kker, Paige" userId="bc3bc6e7-4b1b-4a0e-9182-040093f682e6" providerId="ADAL" clId="{6475B3B1-7F89-F64F-AB7C-3F70CF1328ED}"/>
    <pc:docChg chg="custSel modMainMaster">
      <pc:chgData name="Prekker, Paige" userId="bc3bc6e7-4b1b-4a0e-9182-040093f682e6" providerId="ADAL" clId="{6475B3B1-7F89-F64F-AB7C-3F70CF1328ED}" dt="2023-05-22T20:07:51.716" v="1"/>
      <pc:docMkLst>
        <pc:docMk/>
      </pc:docMkLst>
      <pc:sldMasterChg chg="addSp delSp modSp mod">
        <pc:chgData name="Prekker, Paige" userId="bc3bc6e7-4b1b-4a0e-9182-040093f682e6" providerId="ADAL" clId="{6475B3B1-7F89-F64F-AB7C-3F70CF1328ED}" dt="2023-05-22T20:07:51.716" v="1"/>
        <pc:sldMasterMkLst>
          <pc:docMk/>
          <pc:sldMasterMk cId="3101085510" sldId="2147483672"/>
        </pc:sldMasterMkLst>
        <pc:spChg chg="del">
          <ac:chgData name="Prekker, Paige" userId="bc3bc6e7-4b1b-4a0e-9182-040093f682e6" providerId="ADAL" clId="{6475B3B1-7F89-F64F-AB7C-3F70CF1328ED}" dt="2023-05-22T20:07:50.911" v="0" actId="478"/>
          <ac:spMkLst>
            <pc:docMk/>
            <pc:sldMasterMk cId="3101085510" sldId="2147483672"/>
            <ac:spMk id="4" creationId="{AC7FD91F-CF59-3D41-84B7-B48C425714F8}"/>
          </ac:spMkLst>
        </pc:spChg>
        <pc:spChg chg="add mod">
          <ac:chgData name="Prekker, Paige" userId="bc3bc6e7-4b1b-4a0e-9182-040093f682e6" providerId="ADAL" clId="{6475B3B1-7F89-F64F-AB7C-3F70CF1328ED}" dt="2023-05-22T20:07:51.716" v="1"/>
          <ac:spMkLst>
            <pc:docMk/>
            <pc:sldMasterMk cId="3101085510" sldId="2147483672"/>
            <ac:spMk id="9" creationId="{2363C588-6B77-C5E7-7948-CE2AF6EE5598}"/>
          </ac:spMkLst>
        </pc:spChg>
        <pc:picChg chg="add mod">
          <ac:chgData name="Prekker, Paige" userId="bc3bc6e7-4b1b-4a0e-9182-040093f682e6" providerId="ADAL" clId="{6475B3B1-7F89-F64F-AB7C-3F70CF1328ED}" dt="2023-05-22T20:07:51.716" v="1"/>
          <ac:picMkLst>
            <pc:docMk/>
            <pc:sldMasterMk cId="3101085510" sldId="2147483672"/>
            <ac:picMk id="2" creationId="{AC7D841A-0464-A4AD-1BEB-FFBA0FF3BE58}"/>
          </ac:picMkLst>
        </pc:picChg>
        <pc:picChg chg="del">
          <ac:chgData name="Prekker, Paige" userId="bc3bc6e7-4b1b-4a0e-9182-040093f682e6" providerId="ADAL" clId="{6475B3B1-7F89-F64F-AB7C-3F70CF1328ED}" dt="2023-05-22T20:07:50.911" v="0" actId="478"/>
          <ac:picMkLst>
            <pc:docMk/>
            <pc:sldMasterMk cId="3101085510" sldId="2147483672"/>
            <ac:picMk id="3" creationId="{7BBD29B1-99FE-CB5E-717F-7B4B22EBA7FE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Engineering   //   Prototype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C7D841A-0464-A4AD-1BEB-FFBA0FF3BE5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63C588-6B77-C5E7-7948-CE2AF6EE5598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/42Uj72K</a:t>
            </a:r>
          </a:p>
        </p:txBody>
      </p: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4643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OSWALD MEDIUM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8</cp:revision>
  <dcterms:created xsi:type="dcterms:W3CDTF">2022-10-14T20:05:47Z</dcterms:created>
  <dcterms:modified xsi:type="dcterms:W3CDTF">2023-05-22T20:08:00Z</dcterms:modified>
</cp:coreProperties>
</file>