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7C1710-78C6-A04A-8630-0EA4388F9892}" v="1" dt="2023-05-22T19:59:57.8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154"/>
    <p:restoredTop sz="94694"/>
  </p:normalViewPr>
  <p:slideViewPr>
    <p:cSldViewPr snapToGrid="0">
      <p:cViewPr>
        <p:scale>
          <a:sx n="61" d="100"/>
          <a:sy n="61" d="100"/>
        </p:scale>
        <p:origin x="144" y="-6800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E17C1710-78C6-A04A-8630-0EA4388F9892}"/>
    <pc:docChg chg="modMainMaster">
      <pc:chgData name="Prekker, Paige" userId="bc3bc6e7-4b1b-4a0e-9182-040093f682e6" providerId="ADAL" clId="{E17C1710-78C6-A04A-8630-0EA4388F9892}" dt="2023-05-22T20:01:15.605" v="9" actId="20577"/>
      <pc:docMkLst>
        <pc:docMk/>
      </pc:docMkLst>
      <pc:sldMasterChg chg="modSp mod">
        <pc:chgData name="Prekker, Paige" userId="bc3bc6e7-4b1b-4a0e-9182-040093f682e6" providerId="ADAL" clId="{E17C1710-78C6-A04A-8630-0EA4388F9892}" dt="2023-05-22T20:01:15.605" v="9" actId="20577"/>
        <pc:sldMasterMkLst>
          <pc:docMk/>
          <pc:sldMasterMk cId="3101085510" sldId="2147483672"/>
        </pc:sldMasterMkLst>
        <pc:spChg chg="mod">
          <ac:chgData name="Prekker, Paige" userId="bc3bc6e7-4b1b-4a0e-9182-040093f682e6" providerId="ADAL" clId="{E17C1710-78C6-A04A-8630-0EA4388F9892}" dt="2023-05-22T20:01:15.605" v="9" actId="20577"/>
          <ac:spMkLst>
            <pc:docMk/>
            <pc:sldMasterMk cId="3101085510" sldId="2147483672"/>
            <ac:spMk id="4" creationId="{AC7FD91F-CF59-3D41-84B7-B48C425714F8}"/>
          </ac:spMkLst>
        </pc:spChg>
        <pc:picChg chg="mod">
          <ac:chgData name="Prekker, Paige" userId="bc3bc6e7-4b1b-4a0e-9182-040093f682e6" providerId="ADAL" clId="{E17C1710-78C6-A04A-8630-0EA4388F9892}" dt="2023-05-22T19:59:57.894" v="0" actId="14826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BD29B1-99FE-CB5E-717F-7B4B22EBA7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7FD91F-CF59-3D41-84B7-B48C425714F8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/3MOWfMw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Engineering   //   Process/Research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4643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6</cp:revision>
  <dcterms:created xsi:type="dcterms:W3CDTF">2022-10-14T20:05:47Z</dcterms:created>
  <dcterms:modified xsi:type="dcterms:W3CDTF">2023-05-22T20:01:27Z</dcterms:modified>
</cp:coreProperties>
</file>