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907C15-F92D-AC41-96A4-8DF3D591065D}" v="1" dt="2023-05-22T20:06:43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154"/>
    <p:restoredTop sz="94694"/>
  </p:normalViewPr>
  <p:slideViewPr>
    <p:cSldViewPr snapToGrid="0">
      <p:cViewPr>
        <p:scale>
          <a:sx n="74" d="100"/>
          <a:sy n="74" d="100"/>
        </p:scale>
        <p:origin x="144" y="-968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6A907C15-F92D-AC41-96A4-8DF3D591065D}"/>
    <pc:docChg chg="custSel modMainMaster">
      <pc:chgData name="Prekker, Paige" userId="bc3bc6e7-4b1b-4a0e-9182-040093f682e6" providerId="ADAL" clId="{6A907C15-F92D-AC41-96A4-8DF3D591065D}" dt="2023-05-22T20:06:43.431" v="1"/>
      <pc:docMkLst>
        <pc:docMk/>
      </pc:docMkLst>
      <pc:sldMasterChg chg="addSp delSp modSp mod">
        <pc:chgData name="Prekker, Paige" userId="bc3bc6e7-4b1b-4a0e-9182-040093f682e6" providerId="ADAL" clId="{6A907C15-F92D-AC41-96A4-8DF3D591065D}" dt="2023-05-22T20:06:43.431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6A907C15-F92D-AC41-96A4-8DF3D591065D}" dt="2023-05-22T20:06:24.354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6A907C15-F92D-AC41-96A4-8DF3D591065D}" dt="2023-05-22T20:06:43.431" v="1"/>
          <ac:spMkLst>
            <pc:docMk/>
            <pc:sldMasterMk cId="3101085510" sldId="2147483672"/>
            <ac:spMk id="9" creationId="{E918C039-2381-5F33-CB8E-F41042832A84}"/>
          </ac:spMkLst>
        </pc:spChg>
        <pc:picChg chg="add mod">
          <ac:chgData name="Prekker, Paige" userId="bc3bc6e7-4b1b-4a0e-9182-040093f682e6" providerId="ADAL" clId="{6A907C15-F92D-AC41-96A4-8DF3D591065D}" dt="2023-05-22T20:06:43.431" v="1"/>
          <ac:picMkLst>
            <pc:docMk/>
            <pc:sldMasterMk cId="3101085510" sldId="2147483672"/>
            <ac:picMk id="2" creationId="{3BF2267D-C99A-ABC4-E942-1E136DC6101C}"/>
          </ac:picMkLst>
        </pc:picChg>
        <pc:picChg chg="del">
          <ac:chgData name="Prekker, Paige" userId="bc3bc6e7-4b1b-4a0e-9182-040093f682e6" providerId="ADAL" clId="{6A907C15-F92D-AC41-96A4-8DF3D591065D}" dt="2023-05-22T20:06:24.354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Engineering   //   Process/Research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BF2267D-C99A-ABC4-E942-1E136DC6101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18C039-2381-5F33-CB8E-F41042832A84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/3MOWfMw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4644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9</cp:revision>
  <dcterms:created xsi:type="dcterms:W3CDTF">2022-10-14T20:05:47Z</dcterms:created>
  <dcterms:modified xsi:type="dcterms:W3CDTF">2023-05-22T20:06:44Z</dcterms:modified>
</cp:coreProperties>
</file>