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18D87F-06FD-8A42-A005-9D48478C3452}" v="1" dt="2023-05-22T20:19:41.9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4"/>
    <p:restoredTop sz="94694"/>
  </p:normalViewPr>
  <p:slideViewPr>
    <p:cSldViewPr snapToGrid="0">
      <p:cViewPr>
        <p:scale>
          <a:sx n="64" d="100"/>
          <a:sy n="64" d="100"/>
        </p:scale>
        <p:origin x="0" y="0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3718D87F-06FD-8A42-A005-9D48478C3452}"/>
    <pc:docChg chg="custSel modMainMaster">
      <pc:chgData name="Prekker, Paige" userId="bc3bc6e7-4b1b-4a0e-9182-040093f682e6" providerId="ADAL" clId="{3718D87F-06FD-8A42-A005-9D48478C3452}" dt="2023-05-22T20:19:41.966" v="1"/>
      <pc:docMkLst>
        <pc:docMk/>
      </pc:docMkLst>
      <pc:sldMasterChg chg="addSp delSp modSp mod">
        <pc:chgData name="Prekker, Paige" userId="bc3bc6e7-4b1b-4a0e-9182-040093f682e6" providerId="ADAL" clId="{3718D87F-06FD-8A42-A005-9D48478C3452}" dt="2023-05-22T20:19:41.966" v="1"/>
        <pc:sldMasterMkLst>
          <pc:docMk/>
          <pc:sldMasterMk cId="3101085510" sldId="2147483672"/>
        </pc:sldMasterMkLst>
        <pc:spChg chg="del">
          <ac:chgData name="Prekker, Paige" userId="bc3bc6e7-4b1b-4a0e-9182-040093f682e6" providerId="ADAL" clId="{3718D87F-06FD-8A42-A005-9D48478C3452}" dt="2023-05-22T20:19:35.183" v="0" actId="478"/>
          <ac:spMkLst>
            <pc:docMk/>
            <pc:sldMasterMk cId="3101085510" sldId="2147483672"/>
            <ac:spMk id="4" creationId="{AC7FD91F-CF59-3D41-84B7-B48C425714F8}"/>
          </ac:spMkLst>
        </pc:spChg>
        <pc:spChg chg="add mod">
          <ac:chgData name="Prekker, Paige" userId="bc3bc6e7-4b1b-4a0e-9182-040093f682e6" providerId="ADAL" clId="{3718D87F-06FD-8A42-A005-9D48478C3452}" dt="2023-05-22T20:19:41.966" v="1"/>
          <ac:spMkLst>
            <pc:docMk/>
            <pc:sldMasterMk cId="3101085510" sldId="2147483672"/>
            <ac:spMk id="9" creationId="{CCD9EBA1-679C-DAAC-43E9-BAC1D6E6048A}"/>
          </ac:spMkLst>
        </pc:spChg>
        <pc:picChg chg="add mod">
          <ac:chgData name="Prekker, Paige" userId="bc3bc6e7-4b1b-4a0e-9182-040093f682e6" providerId="ADAL" clId="{3718D87F-06FD-8A42-A005-9D48478C3452}" dt="2023-05-22T20:19:41.966" v="1"/>
          <ac:picMkLst>
            <pc:docMk/>
            <pc:sldMasterMk cId="3101085510" sldId="2147483672"/>
            <ac:picMk id="2" creationId="{F54C198D-D4F6-F4FD-378C-0AE3D1882045}"/>
          </ac:picMkLst>
        </pc:picChg>
        <pc:picChg chg="del">
          <ac:chgData name="Prekker, Paige" userId="bc3bc6e7-4b1b-4a0e-9182-040093f682e6" providerId="ADAL" clId="{3718D87F-06FD-8A42-A005-9D48478C3452}" dt="2023-05-22T20:19:35.183" v="0" actId="478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Engineering  //   Process/Research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54C198D-D4F6-F4FD-378C-0AE3D188204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D9EBA1-679C-DAAC-43E9-BAC1D6E6048A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/3MOWfMw</a:t>
            </a:r>
          </a:p>
        </p:txBody>
      </p: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4646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10</cp:revision>
  <dcterms:created xsi:type="dcterms:W3CDTF">2022-10-14T20:05:47Z</dcterms:created>
  <dcterms:modified xsi:type="dcterms:W3CDTF">2023-05-22T20:19:45Z</dcterms:modified>
</cp:coreProperties>
</file>