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"/>
    <p:restoredTop sz="94694"/>
  </p:normalViewPr>
  <p:slideViewPr>
    <p:cSldViewPr snapToGrid="0">
      <p:cViewPr varScale="1">
        <p:scale>
          <a:sx n="24" d="100"/>
          <a:sy n="24" d="100"/>
        </p:scale>
        <p:origin x="2432" y="2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D29B1-99FE-CB5E-717F-7B4B22EBA7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FD91F-CF59-3D41-84B7-B48C425714F8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engineering.UND.edu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/outreach/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-design-expo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OSWALD MEDIUM</vt:lpstr>
      <vt:lpstr>Calibri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13</cp:revision>
  <dcterms:created xsi:type="dcterms:W3CDTF">2022-10-14T20:05:47Z</dcterms:created>
  <dcterms:modified xsi:type="dcterms:W3CDTF">2023-02-03T22:16:29Z</dcterms:modified>
</cp:coreProperties>
</file>