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344" r:id="rId5"/>
    <p:sldId id="258" r:id="rId6"/>
    <p:sldId id="339" r:id="rId7"/>
    <p:sldId id="342" r:id="rId8"/>
    <p:sldId id="345" r:id="rId9"/>
    <p:sldId id="343" r:id="rId10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DD3C2-1E9E-452A-B530-5EEFAAE5655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AFA2-1A90-4E02-B53E-3117EB3A6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4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92AAE-78ED-4D5D-BD36-B8F244A0D58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520924"/>
            <a:ext cx="7680127" cy="28798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E599-5C35-4633-9068-F3F6900C9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4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6400" y="1828800"/>
            <a:ext cx="11379200" cy="838200"/>
          </a:xfrm>
        </p:spPr>
        <p:txBody>
          <a:bodyPr>
            <a:noAutofit/>
          </a:bodyPr>
          <a:lstStyle>
            <a:lvl1pPr>
              <a:defRPr sz="4600">
                <a:solidFill>
                  <a:srgbClr val="009A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514600"/>
            <a:ext cx="85344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3478-E316-47EA-8D9B-588048475426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57-D926-44B6-87D1-9E5CDB474C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24" y="4813498"/>
            <a:ext cx="9302496" cy="8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0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4BB8-ECC3-4F8E-83D4-E79DE33B1BBA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12988" y="4948388"/>
            <a:ext cx="2926080" cy="4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1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887B-255C-496E-91C3-397051C7E2CB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12988" y="4948388"/>
            <a:ext cx="2926080" cy="4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C9D1-2D8B-4854-AC00-E78FDD3080C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8801" y="6356351"/>
            <a:ext cx="3352800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9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C4B0-7456-4E9C-9187-F7B8DE2502D1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4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A694-05F0-43B8-AE3C-3821EDA18DE3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1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648D-E587-4EEB-A1F2-31D9BDDDC524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9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8CE0-5683-417A-A50A-5C790A7D86BC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0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4E84-DD09-40B9-B514-BCDFB5809656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8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008-8441-470F-881E-B1B5C66D3E70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CCD6-25DE-473C-93D1-3F392DF17804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93" y="6386716"/>
            <a:ext cx="3901440" cy="3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CBE7-84F8-4FF4-BA2D-A3C8688F6A6F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A068-1F86-4990-986D-A090501F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2AA6-FED1-40F8-99F8-2A30EEB49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0" y="520117"/>
            <a:ext cx="11379200" cy="838200"/>
          </a:xfrm>
        </p:spPr>
        <p:txBody>
          <a:bodyPr/>
          <a:lstStyle/>
          <a:p>
            <a:r>
              <a:rPr lang="en-US" dirty="0"/>
              <a:t>Notes Page – Please Do NOT Include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9C2E7-9AF5-4FB7-BF3E-F3E16385B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020" y="1516309"/>
            <a:ext cx="10393960" cy="315635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Presentations should be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3-5min in length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Understandable by the general public and are intended to be an overview of the project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All group members should participate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Note – Any example info in the template can/should be replaced by info specific to your project – This is just a recommended outline.  Feel free to add and subtract slides as needed to fit your project and the </a:t>
            </a:r>
            <a:r>
              <a:rPr lang="en-US"/>
              <a:t>time allotted.  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7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828799"/>
            <a:ext cx="11379200" cy="2809104"/>
          </a:xfrm>
        </p:spPr>
        <p:txBody>
          <a:bodyPr/>
          <a:lstStyle/>
          <a:p>
            <a:r>
              <a:rPr lang="en-US" dirty="0"/>
              <a:t>Title of Project</a:t>
            </a:r>
            <a:br>
              <a:rPr lang="en-US" dirty="0"/>
            </a:br>
            <a:r>
              <a:rPr lang="en-US" sz="2000" dirty="0"/>
              <a:t>List of Team Members – Include Major</a:t>
            </a:r>
            <a:br>
              <a:rPr lang="en-US" sz="2000" dirty="0"/>
            </a:br>
            <a:r>
              <a:rPr lang="en-US" sz="2000" dirty="0"/>
              <a:t>Example</a:t>
            </a:r>
            <a:br>
              <a:rPr lang="en-US" sz="2000" dirty="0"/>
            </a:br>
            <a:r>
              <a:rPr lang="en-US" sz="2000" dirty="0"/>
              <a:t>Jane Smith ME</a:t>
            </a:r>
            <a:br>
              <a:rPr lang="en-US" sz="2000" dirty="0"/>
            </a:br>
            <a:r>
              <a:rPr lang="en-US" sz="2000" dirty="0"/>
              <a:t>John Doe EE</a:t>
            </a: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0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Description of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4455" y="1869689"/>
            <a:ext cx="99752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Describe what the project 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terms and language that can be understood by a High School Student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Keep it high level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Describe Key Specifications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Keep this to high level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Describe key deliverables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Keep this list short to save on time and only discuss the most important 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Final Prototype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Final Recommended Process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Types of documentation</a:t>
            </a:r>
          </a:p>
        </p:txBody>
      </p:sp>
    </p:spTree>
    <p:extLst>
      <p:ext uri="{BB962C8B-B14F-4D97-AF65-F5344CB8AC3E}">
        <p14:creationId xmlns:p14="http://schemas.microsoft.com/office/powerpoint/2010/main" val="46298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Discussion of Key Analysis/Design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4341" y="1803938"/>
            <a:ext cx="10679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2-3 examples (or whatever amount fits in the time allotted) of analysis and / or design work that was most important to the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Visuals are highly recommended for this section – Graphs, CAD Models, Simulations, Diagrams, etc.…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sure to explain why you did this – aka why it is important to the project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123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5CCD-C889-4300-94BD-42787D8F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Final Design &amp;/or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92D2D-07C2-42F4-A283-E5993F51A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final state of the project</a:t>
            </a:r>
          </a:p>
          <a:p>
            <a:pPr lvl="1"/>
            <a:r>
              <a:rPr lang="en-US" dirty="0"/>
              <a:t>Use visuals</a:t>
            </a:r>
          </a:p>
          <a:p>
            <a:pPr lvl="1"/>
            <a:r>
              <a:rPr lang="en-US" dirty="0"/>
              <a:t>Explain how this design meets the projects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78809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Conclusions / Recommendations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022" y="1795549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Wrap up your presentation with any final thoughts about the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Thank the viewers for watching</a:t>
            </a:r>
          </a:p>
        </p:txBody>
      </p:sp>
    </p:spTree>
    <p:extLst>
      <p:ext uri="{BB962C8B-B14F-4D97-AF65-F5344CB8AC3E}">
        <p14:creationId xmlns:p14="http://schemas.microsoft.com/office/powerpoint/2010/main" val="2372434127"/>
      </p:ext>
    </p:extLst>
  </p:cSld>
  <p:clrMapOvr>
    <a:masterClrMapping/>
  </p:clrMapOvr>
</p:sld>
</file>

<file path=ppt/theme/theme1.xml><?xml version="1.0" encoding="utf-8"?>
<a:theme xmlns:a="http://schemas.openxmlformats.org/drawingml/2006/main" name="UND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D white background" id="{0C954CFF-2544-4978-AA84-797032964B8D}" vid="{DA60FC72-C9BA-44F6-A732-2E88C02F73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B65BB152E33944ACDAC8FD8CC7F915" ma:contentTypeVersion="13" ma:contentTypeDescription="Create a new document." ma:contentTypeScope="" ma:versionID="74f9a0cd85c1b486aeed05d2c45e2e1a">
  <xsd:schema xmlns:xsd="http://www.w3.org/2001/XMLSchema" xmlns:xs="http://www.w3.org/2001/XMLSchema" xmlns:p="http://schemas.microsoft.com/office/2006/metadata/properties" xmlns:ns3="7192b2b8-82cd-4699-8f77-8515a0485123" xmlns:ns4="fd997063-ae5b-4ee3-8996-6097a364206c" targetNamespace="http://schemas.microsoft.com/office/2006/metadata/properties" ma:root="true" ma:fieldsID="9fd215fbfc2b310b5288f38650530624" ns3:_="" ns4:_="">
    <xsd:import namespace="7192b2b8-82cd-4699-8f77-8515a0485123"/>
    <xsd:import namespace="fd997063-ae5b-4ee3-8996-6097a3642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2b2b8-82cd-4699-8f77-8515a048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97063-ae5b-4ee3-8996-6097a3642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3E1BC5-3203-4A97-BEB7-682FD8A36960}">
  <ds:schemaRefs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7192b2b8-82cd-4699-8f77-8515a0485123"/>
    <ds:schemaRef ds:uri="http://schemas.microsoft.com/office/2006/documentManagement/types"/>
    <ds:schemaRef ds:uri="http://purl.org/dc/dcmitype/"/>
    <ds:schemaRef ds:uri="http://schemas.microsoft.com/office/infopath/2007/PartnerControls"/>
    <ds:schemaRef ds:uri="fd997063-ae5b-4ee3-8996-6097a364206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3CE98F7-A9C3-404F-A2C4-F0C5BED8CE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18EB7-C893-48D3-918B-78262334C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2b2b8-82cd-4699-8f77-8515a0485123"/>
    <ds:schemaRef ds:uri="fd997063-ae5b-4ee3-8996-6097a3642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UND white background</Template>
  <TotalTime>596</TotalTime>
  <Words>275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UND white background</vt:lpstr>
      <vt:lpstr>Notes Page – Please Do NOT Include</vt:lpstr>
      <vt:lpstr>Title of Project List of Team Members – Include Major Example Jane Smith ME John Doe EE  </vt:lpstr>
      <vt:lpstr>Description of Project</vt:lpstr>
      <vt:lpstr>Discussion of Key Analysis/Design Work</vt:lpstr>
      <vt:lpstr>Description of Final Design &amp;/or Process</vt:lpstr>
      <vt:lpstr>Conclusions /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Letvin, Peter</dc:creator>
  <cp:lastModifiedBy>Dominik Steinhauer</cp:lastModifiedBy>
  <cp:revision>36</cp:revision>
  <cp:lastPrinted>2017-08-29T15:42:47Z</cp:lastPrinted>
  <dcterms:created xsi:type="dcterms:W3CDTF">2017-08-29T14:21:42Z</dcterms:created>
  <dcterms:modified xsi:type="dcterms:W3CDTF">2022-04-06T17:23:17Z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0x01010057B65BB152E33944ACDAC8FD8CC7F915</vt:lpwstr>
  </property>
</Properties>
</file>