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C27B8-97BE-C648-8CBA-AA0423FEEB21}" v="1" dt="2023-05-22T20:17:43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 varScale="1">
        <p:scale>
          <a:sx n="24" d="100"/>
          <a:sy n="24" d="100"/>
        </p:scale>
        <p:origin x="2432" y="24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3DEC27B8-97BE-C648-8CBA-AA0423FEEB21}"/>
    <pc:docChg chg="custSel modMainMaster">
      <pc:chgData name="Prekker, Paige" userId="bc3bc6e7-4b1b-4a0e-9182-040093f682e6" providerId="ADAL" clId="{3DEC27B8-97BE-C648-8CBA-AA0423FEEB21}" dt="2023-05-22T20:17:43.335" v="1"/>
      <pc:docMkLst>
        <pc:docMk/>
      </pc:docMkLst>
      <pc:sldMasterChg chg="addSp delSp modSp mod">
        <pc:chgData name="Prekker, Paige" userId="bc3bc6e7-4b1b-4a0e-9182-040093f682e6" providerId="ADAL" clId="{3DEC27B8-97BE-C648-8CBA-AA0423FEEB21}" dt="2023-05-22T20:17:43.335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3DEC27B8-97BE-C648-8CBA-AA0423FEEB21}" dt="2023-05-22T20:17:33.279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3DEC27B8-97BE-C648-8CBA-AA0423FEEB21}" dt="2023-05-22T20:17:43.335" v="1"/>
          <ac:spMkLst>
            <pc:docMk/>
            <pc:sldMasterMk cId="3101085510" sldId="2147483672"/>
            <ac:spMk id="9" creationId="{72B4AC86-368E-65EB-9227-BD2E0FA045D2}"/>
          </ac:spMkLst>
        </pc:spChg>
        <pc:picChg chg="add mod">
          <ac:chgData name="Prekker, Paige" userId="bc3bc6e7-4b1b-4a0e-9182-040093f682e6" providerId="ADAL" clId="{3DEC27B8-97BE-C648-8CBA-AA0423FEEB21}" dt="2023-05-22T20:17:43.335" v="1"/>
          <ac:picMkLst>
            <pc:docMk/>
            <pc:sldMasterMk cId="3101085510" sldId="2147483672"/>
            <ac:picMk id="2" creationId="{B97C34FF-B6BA-F6FA-EB2F-E060E223DCEE}"/>
          </ac:picMkLst>
        </pc:picChg>
        <pc:picChg chg="del">
          <ac:chgData name="Prekker, Paige" userId="bc3bc6e7-4b1b-4a0e-9182-040093f682e6" providerId="ADAL" clId="{3DEC27B8-97BE-C648-8CBA-AA0423FEEB21}" dt="2023-05-22T20:17:33.279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Petroleum Engineering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97C34FF-B6BA-F6FA-EB2F-E060E223DCE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B4AC86-368E-65EB-9227-BD2E0FA045D2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4652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20</cp:revision>
  <dcterms:created xsi:type="dcterms:W3CDTF">2022-10-14T20:05:47Z</dcterms:created>
  <dcterms:modified xsi:type="dcterms:W3CDTF">2023-05-22T20:17:46Z</dcterms:modified>
</cp:coreProperties>
</file>