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4C50B-07C6-5A49-978E-D23B90843D99}" v="1" dt="2023-05-22T20:11:28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>
        <p:scale>
          <a:sx n="62" d="100"/>
          <a:sy n="62" d="100"/>
        </p:scale>
        <p:origin x="-48" y="-32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6F44C50B-07C6-5A49-978E-D23B90843D99}"/>
    <pc:docChg chg="custSel modMainMaster">
      <pc:chgData name="Prekker, Paige" userId="bc3bc6e7-4b1b-4a0e-9182-040093f682e6" providerId="ADAL" clId="{6F44C50B-07C6-5A49-978E-D23B90843D99}" dt="2023-05-22T20:11:28.838" v="1"/>
      <pc:docMkLst>
        <pc:docMk/>
      </pc:docMkLst>
      <pc:sldMasterChg chg="addSp delSp modSp mod">
        <pc:chgData name="Prekker, Paige" userId="bc3bc6e7-4b1b-4a0e-9182-040093f682e6" providerId="ADAL" clId="{6F44C50B-07C6-5A49-978E-D23B90843D99}" dt="2023-05-22T20:11:28.838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6F44C50B-07C6-5A49-978E-D23B90843D99}" dt="2023-05-22T20:11:28.334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6F44C50B-07C6-5A49-978E-D23B90843D99}" dt="2023-05-22T20:11:28.838" v="1"/>
          <ac:spMkLst>
            <pc:docMk/>
            <pc:sldMasterMk cId="3101085510" sldId="2147483672"/>
            <ac:spMk id="9" creationId="{887280E7-6B6C-02F1-5212-A67BAC28D544}"/>
          </ac:spMkLst>
        </pc:spChg>
        <pc:picChg chg="add mod">
          <ac:chgData name="Prekker, Paige" userId="bc3bc6e7-4b1b-4a0e-9182-040093f682e6" providerId="ADAL" clId="{6F44C50B-07C6-5A49-978E-D23B90843D99}" dt="2023-05-22T20:11:28.838" v="1"/>
          <ac:picMkLst>
            <pc:docMk/>
            <pc:sldMasterMk cId="3101085510" sldId="2147483672"/>
            <ac:picMk id="2" creationId="{1B2739BF-A58F-F13C-52D8-C2CB3996125D}"/>
          </ac:picMkLst>
        </pc:picChg>
        <pc:picChg chg="del">
          <ac:chgData name="Prekker, Paige" userId="bc3bc6e7-4b1b-4a0e-9182-040093f682e6" providerId="ADAL" clId="{6F44C50B-07C6-5A49-978E-D23B90843D99}" dt="2023-05-22T20:11:28.334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Engineering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B2739BF-A58F-F13C-52D8-C2CB399612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7280E7-6B6C-02F1-5212-A67BAC28D544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4647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12</cp:revision>
  <dcterms:created xsi:type="dcterms:W3CDTF">2022-10-14T20:05:47Z</dcterms:created>
  <dcterms:modified xsi:type="dcterms:W3CDTF">2023-05-22T20:11:35Z</dcterms:modified>
</cp:coreProperties>
</file>