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9AA775-AD89-1B49-93D2-916BC332FC74}" v="1" dt="2023-05-22T20:09:48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56" d="100"/>
          <a:sy n="56" d="100"/>
        </p:scale>
        <p:origin x="0" y="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E19AA775-AD89-1B49-93D2-916BC332FC74}"/>
    <pc:docChg chg="custSel modMainMaster">
      <pc:chgData name="Prekker, Paige" userId="bc3bc6e7-4b1b-4a0e-9182-040093f682e6" providerId="ADAL" clId="{E19AA775-AD89-1B49-93D2-916BC332FC74}" dt="2023-05-22T20:09:48.675" v="1"/>
      <pc:docMkLst>
        <pc:docMk/>
      </pc:docMkLst>
      <pc:sldMasterChg chg="addSp delSp modSp mod">
        <pc:chgData name="Prekker, Paige" userId="bc3bc6e7-4b1b-4a0e-9182-040093f682e6" providerId="ADAL" clId="{E19AA775-AD89-1B49-93D2-916BC332FC74}" dt="2023-05-22T20:09:48.675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E19AA775-AD89-1B49-93D2-916BC332FC74}" dt="2023-05-22T20:09:37.045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E19AA775-AD89-1B49-93D2-916BC332FC74}" dt="2023-05-22T20:09:48.675" v="1"/>
          <ac:spMkLst>
            <pc:docMk/>
            <pc:sldMasterMk cId="3101085510" sldId="2147483672"/>
            <ac:spMk id="9" creationId="{A012E7EC-3967-0589-867C-CA45E99372AE}"/>
          </ac:spMkLst>
        </pc:spChg>
        <pc:picChg chg="add mod">
          <ac:chgData name="Prekker, Paige" userId="bc3bc6e7-4b1b-4a0e-9182-040093f682e6" providerId="ADAL" clId="{E19AA775-AD89-1B49-93D2-916BC332FC74}" dt="2023-05-22T20:09:48.675" v="1"/>
          <ac:picMkLst>
            <pc:docMk/>
            <pc:sldMasterMk cId="3101085510" sldId="2147483672"/>
            <ac:picMk id="2" creationId="{3451B98E-7AE9-6CF6-AED2-7C4F0FE54653}"/>
          </ac:picMkLst>
        </pc:picChg>
        <pc:picChg chg="del">
          <ac:chgData name="Prekker, Paige" userId="bc3bc6e7-4b1b-4a0e-9182-040093f682e6" providerId="ADAL" clId="{E19AA775-AD89-1B49-93D2-916BC332FC74}" dt="2023-05-22T20:09:37.045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451B98E-7AE9-6CF6-AED2-7C4F0FE546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2E7EC-3967-0589-867C-CA45E99372AE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11</cp:revision>
  <dcterms:created xsi:type="dcterms:W3CDTF">2022-10-14T20:05:47Z</dcterms:created>
  <dcterms:modified xsi:type="dcterms:W3CDTF">2023-05-22T20:09:54Z</dcterms:modified>
</cp:coreProperties>
</file>