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518130-48FB-3E42-A87B-251907217937}" v="1" dt="2023-05-22T20:15:39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>
        <p:scale>
          <a:sx n="53" d="100"/>
          <a:sy n="53" d="100"/>
        </p:scale>
        <p:origin x="0" y="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FF518130-48FB-3E42-A87B-251907217937}"/>
    <pc:docChg chg="custSel modMainMaster">
      <pc:chgData name="Prekker, Paige" userId="bc3bc6e7-4b1b-4a0e-9182-040093f682e6" providerId="ADAL" clId="{FF518130-48FB-3E42-A87B-251907217937}" dt="2023-05-22T20:15:39.448" v="1"/>
      <pc:docMkLst>
        <pc:docMk/>
      </pc:docMkLst>
      <pc:sldMasterChg chg="addSp delSp modSp mod">
        <pc:chgData name="Prekker, Paige" userId="bc3bc6e7-4b1b-4a0e-9182-040093f682e6" providerId="ADAL" clId="{FF518130-48FB-3E42-A87B-251907217937}" dt="2023-05-22T20:15:39.448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FF518130-48FB-3E42-A87B-251907217937}" dt="2023-05-22T20:15:28.771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FF518130-48FB-3E42-A87B-251907217937}" dt="2023-05-22T20:15:39.448" v="1"/>
          <ac:spMkLst>
            <pc:docMk/>
            <pc:sldMasterMk cId="3101085510" sldId="2147483672"/>
            <ac:spMk id="9" creationId="{C2E12A03-D988-5253-A41D-9803E873A8FB}"/>
          </ac:spMkLst>
        </pc:spChg>
        <pc:picChg chg="add mod">
          <ac:chgData name="Prekker, Paige" userId="bc3bc6e7-4b1b-4a0e-9182-040093f682e6" providerId="ADAL" clId="{FF518130-48FB-3E42-A87B-251907217937}" dt="2023-05-22T20:15:39.448" v="1"/>
          <ac:picMkLst>
            <pc:docMk/>
            <pc:sldMasterMk cId="3101085510" sldId="2147483672"/>
            <ac:picMk id="2" creationId="{DEDD62B7-D48F-41E9-A1B8-254308C60F57}"/>
          </ac:picMkLst>
        </pc:picChg>
        <pc:picChg chg="del">
          <ac:chgData name="Prekker, Paige" userId="bc3bc6e7-4b1b-4a0e-9182-040093f682e6" providerId="ADAL" clId="{FF518130-48FB-3E42-A87B-251907217937}" dt="2023-05-22T20:15:28.771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Engineering   //   Process/Research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EDD62B7-D48F-41E9-A1B8-254308C60F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E12A03-D988-5253-A41D-9803E873A8FB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4651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18</cp:revision>
  <dcterms:created xsi:type="dcterms:W3CDTF">2022-10-14T20:05:47Z</dcterms:created>
  <dcterms:modified xsi:type="dcterms:W3CDTF">2023-05-22T20:15:46Z</dcterms:modified>
</cp:coreProperties>
</file>