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85237D-449B-8346-A6F3-950DC047D785}" v="1" dt="2023-05-22T20:14:02.2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154"/>
    <p:restoredTop sz="94694"/>
  </p:normalViewPr>
  <p:slideViewPr>
    <p:cSldViewPr snapToGrid="0">
      <p:cViewPr>
        <p:scale>
          <a:sx n="48" d="100"/>
          <a:sy n="48" d="100"/>
        </p:scale>
        <p:origin x="144" y="-4208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A385237D-449B-8346-A6F3-950DC047D785}"/>
    <pc:docChg chg="custSel modMainMaster">
      <pc:chgData name="Prekker, Paige" userId="bc3bc6e7-4b1b-4a0e-9182-040093f682e6" providerId="ADAL" clId="{A385237D-449B-8346-A6F3-950DC047D785}" dt="2023-05-22T20:14:02.287" v="1"/>
      <pc:docMkLst>
        <pc:docMk/>
      </pc:docMkLst>
      <pc:sldMasterChg chg="addSp delSp modSp mod">
        <pc:chgData name="Prekker, Paige" userId="bc3bc6e7-4b1b-4a0e-9182-040093f682e6" providerId="ADAL" clId="{A385237D-449B-8346-A6F3-950DC047D785}" dt="2023-05-22T20:14:02.287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A385237D-449B-8346-A6F3-950DC047D785}" dt="2023-05-22T20:13:55.125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A385237D-449B-8346-A6F3-950DC047D785}" dt="2023-05-22T20:14:02.287" v="1"/>
          <ac:spMkLst>
            <pc:docMk/>
            <pc:sldMasterMk cId="3101085510" sldId="2147483672"/>
            <ac:spMk id="9" creationId="{CB706CBE-FD2A-8EA8-93DF-DCC0C71AC33B}"/>
          </ac:spMkLst>
        </pc:spChg>
        <pc:picChg chg="add mod">
          <ac:chgData name="Prekker, Paige" userId="bc3bc6e7-4b1b-4a0e-9182-040093f682e6" providerId="ADAL" clId="{A385237D-449B-8346-A6F3-950DC047D785}" dt="2023-05-22T20:14:02.287" v="1"/>
          <ac:picMkLst>
            <pc:docMk/>
            <pc:sldMasterMk cId="3101085510" sldId="2147483672"/>
            <ac:picMk id="2" creationId="{CE3162EB-484A-CD1D-6BFF-2824EEFCAF83}"/>
          </ac:picMkLst>
        </pc:picChg>
        <pc:picChg chg="del">
          <ac:chgData name="Prekker, Paige" userId="bc3bc6e7-4b1b-4a0e-9182-040093f682e6" providerId="ADAL" clId="{A385237D-449B-8346-A6F3-950DC047D785}" dt="2023-05-22T20:13:55.125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Geology   //   Process/Research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3162EB-484A-CD1D-6BFF-2824EEFCAF8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706CBE-FD2A-8EA8-93DF-DCC0C71AC33B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/3MOWfMw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4650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17</cp:revision>
  <dcterms:created xsi:type="dcterms:W3CDTF">2022-10-14T20:05:47Z</dcterms:created>
  <dcterms:modified xsi:type="dcterms:W3CDTF">2023-05-22T20:14:05Z</dcterms:modified>
</cp:coreProperties>
</file>