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95D9A-A8FD-AB4A-A7E3-D3BD82A0B668}" v="1" dt="2023-05-22T20:12:12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52" d="100"/>
          <a:sy n="52" d="100"/>
        </p:scale>
        <p:origin x="144" y="-5072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D4795D9A-A8FD-AB4A-A7E3-D3BD82A0B668}"/>
    <pc:docChg chg="custSel modMainMaster">
      <pc:chgData name="Prekker, Paige" userId="bc3bc6e7-4b1b-4a0e-9182-040093f682e6" providerId="ADAL" clId="{D4795D9A-A8FD-AB4A-A7E3-D3BD82A0B668}" dt="2023-05-22T20:12:12.161" v="1"/>
      <pc:docMkLst>
        <pc:docMk/>
      </pc:docMkLst>
      <pc:sldMasterChg chg="addSp delSp modSp mod">
        <pc:chgData name="Prekker, Paige" userId="bc3bc6e7-4b1b-4a0e-9182-040093f682e6" providerId="ADAL" clId="{D4795D9A-A8FD-AB4A-A7E3-D3BD82A0B668}" dt="2023-05-22T20:12:12.161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D4795D9A-A8FD-AB4A-A7E3-D3BD82A0B668}" dt="2023-05-22T20:12:07.202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D4795D9A-A8FD-AB4A-A7E3-D3BD82A0B668}" dt="2023-05-22T20:12:12.161" v="1"/>
          <ac:spMkLst>
            <pc:docMk/>
            <pc:sldMasterMk cId="3101085510" sldId="2147483672"/>
            <ac:spMk id="9" creationId="{F5E2B2BA-E394-C2E4-3815-E0304CA598EF}"/>
          </ac:spMkLst>
        </pc:spChg>
        <pc:picChg chg="add mod">
          <ac:chgData name="Prekker, Paige" userId="bc3bc6e7-4b1b-4a0e-9182-040093f682e6" providerId="ADAL" clId="{D4795D9A-A8FD-AB4A-A7E3-D3BD82A0B668}" dt="2023-05-22T20:12:12.161" v="1"/>
          <ac:picMkLst>
            <pc:docMk/>
            <pc:sldMasterMk cId="3101085510" sldId="2147483672"/>
            <ac:picMk id="2" creationId="{77764229-A657-5FCB-65AB-F999EDDF1F8C}"/>
          </ac:picMkLst>
        </pc:picChg>
        <pc:picChg chg="del">
          <ac:chgData name="Prekker, Paige" userId="bc3bc6e7-4b1b-4a0e-9182-040093f682e6" providerId="ADAL" clId="{D4795D9A-A8FD-AB4A-A7E3-D3BD82A0B668}" dt="2023-05-22T20:12:07.202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764229-A657-5FCB-65AB-F999EDDF1F8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2B2BA-E394-C2E4-3815-E0304CA598EF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4648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14</cp:revision>
  <dcterms:created xsi:type="dcterms:W3CDTF">2022-10-14T20:05:47Z</dcterms:created>
  <dcterms:modified xsi:type="dcterms:W3CDTF">2023-05-22T20:12:17Z</dcterms:modified>
</cp:coreProperties>
</file>