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CDCBAF-9051-CD47-876E-59955BF77176}" v="1" dt="2023-05-22T20:10:48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>
        <p:scale>
          <a:sx n="61" d="100"/>
          <a:sy n="61" d="100"/>
        </p:scale>
        <p:origin x="-48" y="-4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F9CDCBAF-9051-CD47-876E-59955BF77176}"/>
    <pc:docChg chg="custSel modMainMaster">
      <pc:chgData name="Prekker, Paige" userId="bc3bc6e7-4b1b-4a0e-9182-040093f682e6" providerId="ADAL" clId="{F9CDCBAF-9051-CD47-876E-59955BF77176}" dt="2023-05-22T20:10:48.817" v="1"/>
      <pc:docMkLst>
        <pc:docMk/>
      </pc:docMkLst>
      <pc:sldMasterChg chg="addSp delSp modSp mod">
        <pc:chgData name="Prekker, Paige" userId="bc3bc6e7-4b1b-4a0e-9182-040093f682e6" providerId="ADAL" clId="{F9CDCBAF-9051-CD47-876E-59955BF77176}" dt="2023-05-22T20:10:48.817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F9CDCBAF-9051-CD47-876E-59955BF77176}" dt="2023-05-22T20:10:48.327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F9CDCBAF-9051-CD47-876E-59955BF77176}" dt="2023-05-22T20:10:48.817" v="1"/>
          <ac:spMkLst>
            <pc:docMk/>
            <pc:sldMasterMk cId="3101085510" sldId="2147483672"/>
            <ac:spMk id="9" creationId="{8DFEDCBC-862E-BE03-BCB5-F6512523A163}"/>
          </ac:spMkLst>
        </pc:spChg>
        <pc:picChg chg="add mod">
          <ac:chgData name="Prekker, Paige" userId="bc3bc6e7-4b1b-4a0e-9182-040093f682e6" providerId="ADAL" clId="{F9CDCBAF-9051-CD47-876E-59955BF77176}" dt="2023-05-22T20:10:48.817" v="1"/>
          <ac:picMkLst>
            <pc:docMk/>
            <pc:sldMasterMk cId="3101085510" sldId="2147483672"/>
            <ac:picMk id="2" creationId="{99C22215-9D09-9EC8-9333-654984B5F131}"/>
          </ac:picMkLst>
        </pc:picChg>
        <pc:picChg chg="del">
          <ac:chgData name="Prekker, Paige" userId="bc3bc6e7-4b1b-4a0e-9182-040093f682e6" providerId="ADAL" clId="{F9CDCBAF-9051-CD47-876E-59955BF77176}" dt="2023-05-22T20:10:48.327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Engineering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9C22215-9D09-9EC8-9333-654984B5F13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EDCBC-862E-BE03-BCB5-F6512523A163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13</cp:revision>
  <dcterms:created xsi:type="dcterms:W3CDTF">2022-10-14T20:05:47Z</dcterms:created>
  <dcterms:modified xsi:type="dcterms:W3CDTF">2023-05-22T20:10:55Z</dcterms:modified>
</cp:coreProperties>
</file>