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AA5FC0-3811-2A43-AC1D-28A72177C4EC}" v="1" dt="2023-05-22T20:08:46.0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154"/>
    <p:restoredTop sz="94694"/>
  </p:normalViewPr>
  <p:slideViewPr>
    <p:cSldViewPr snapToGrid="0">
      <p:cViewPr>
        <p:scale>
          <a:sx n="44" d="100"/>
          <a:sy n="44" d="100"/>
        </p:scale>
        <p:origin x="144" y="-3344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2FAA5FC0-3811-2A43-AC1D-28A72177C4EC}"/>
    <pc:docChg chg="custSel modMainMaster">
      <pc:chgData name="Prekker, Paige" userId="bc3bc6e7-4b1b-4a0e-9182-040093f682e6" providerId="ADAL" clId="{2FAA5FC0-3811-2A43-AC1D-28A72177C4EC}" dt="2023-05-22T20:08:46.033" v="1"/>
      <pc:docMkLst>
        <pc:docMk/>
      </pc:docMkLst>
      <pc:sldMasterChg chg="addSp delSp modSp mod">
        <pc:chgData name="Prekker, Paige" userId="bc3bc6e7-4b1b-4a0e-9182-040093f682e6" providerId="ADAL" clId="{2FAA5FC0-3811-2A43-AC1D-28A72177C4EC}" dt="2023-05-22T20:08:46.033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2FAA5FC0-3811-2A43-AC1D-28A72177C4EC}" dt="2023-05-22T20:08:33.426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2FAA5FC0-3811-2A43-AC1D-28A72177C4EC}" dt="2023-05-22T20:08:46.033" v="1"/>
          <ac:spMkLst>
            <pc:docMk/>
            <pc:sldMasterMk cId="3101085510" sldId="2147483672"/>
            <ac:spMk id="9" creationId="{6FC46288-6E1D-B5B5-FEFD-AFF35D6A231D}"/>
          </ac:spMkLst>
        </pc:spChg>
        <pc:picChg chg="add mod">
          <ac:chgData name="Prekker, Paige" userId="bc3bc6e7-4b1b-4a0e-9182-040093f682e6" providerId="ADAL" clId="{2FAA5FC0-3811-2A43-AC1D-28A72177C4EC}" dt="2023-05-22T20:08:46.033" v="1"/>
          <ac:picMkLst>
            <pc:docMk/>
            <pc:sldMasterMk cId="3101085510" sldId="2147483672"/>
            <ac:picMk id="2" creationId="{6ADBD94B-E69A-4B8D-7E33-184FDABA23B5}"/>
          </ac:picMkLst>
        </pc:picChg>
        <pc:picChg chg="del">
          <ac:chgData name="Prekker, Paige" userId="bc3bc6e7-4b1b-4a0e-9182-040093f682e6" providerId="ADAL" clId="{2FAA5FC0-3811-2A43-AC1D-28A72177C4EC}" dt="2023-05-22T20:08:33.426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Science   //   Process/Research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ADBD94B-E69A-4B8D-7E33-184FDABA23B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C46288-6E1D-B5B5-FEFD-AFF35D6A231D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/3MOWfMw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4645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10</cp:revision>
  <dcterms:created xsi:type="dcterms:W3CDTF">2022-10-14T20:05:47Z</dcterms:created>
  <dcterms:modified xsi:type="dcterms:W3CDTF">2023-05-22T20:08:53Z</dcterms:modified>
</cp:coreProperties>
</file>