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69C3F-6022-9646-9B41-11A235CD8749}" v="1" dt="2023-05-22T20:20:37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 varScale="1">
        <p:scale>
          <a:sx n="24" d="100"/>
          <a:sy n="24" d="100"/>
        </p:scale>
        <p:origin x="2432" y="2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3C369C3F-6022-9646-9B41-11A235CD8749}"/>
    <pc:docChg chg="custSel modMainMaster">
      <pc:chgData name="Prekker, Paige" userId="bc3bc6e7-4b1b-4a0e-9182-040093f682e6" providerId="ADAL" clId="{3C369C3F-6022-9646-9B41-11A235CD8749}" dt="2023-05-22T20:20:37.569" v="1"/>
      <pc:docMkLst>
        <pc:docMk/>
      </pc:docMkLst>
      <pc:sldMasterChg chg="addSp delSp modSp mod">
        <pc:chgData name="Prekker, Paige" userId="bc3bc6e7-4b1b-4a0e-9182-040093f682e6" providerId="ADAL" clId="{3C369C3F-6022-9646-9B41-11A235CD8749}" dt="2023-05-22T20:20:37.569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3C369C3F-6022-9646-9B41-11A235CD8749}" dt="2023-05-22T20:20:33.024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3C369C3F-6022-9646-9B41-11A235CD8749}" dt="2023-05-22T20:20:37.569" v="1"/>
          <ac:spMkLst>
            <pc:docMk/>
            <pc:sldMasterMk cId="3101085510" sldId="2147483672"/>
            <ac:spMk id="9" creationId="{B9F2E234-69C8-D075-6CCE-B514C3D86DB0}"/>
          </ac:spMkLst>
        </pc:spChg>
        <pc:picChg chg="add mod">
          <ac:chgData name="Prekker, Paige" userId="bc3bc6e7-4b1b-4a0e-9182-040093f682e6" providerId="ADAL" clId="{3C369C3F-6022-9646-9B41-11A235CD8749}" dt="2023-05-22T20:20:37.569" v="1"/>
          <ac:picMkLst>
            <pc:docMk/>
            <pc:sldMasterMk cId="3101085510" sldId="2147483672"/>
            <ac:picMk id="2" creationId="{F4068358-AF84-AFB1-D4B1-7E17806135B0}"/>
          </ac:picMkLst>
        </pc:picChg>
        <pc:picChg chg="del">
          <ac:chgData name="Prekker, Paige" userId="bc3bc6e7-4b1b-4a0e-9182-040093f682e6" providerId="ADAL" clId="{3C369C3F-6022-9646-9B41-11A235CD8749}" dt="2023-05-22T20:20:33.024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  <pc:docChgLst>
    <pc:chgData name="Prekker, Paige" userId="bc3bc6e7-4b1b-4a0e-9182-040093f682e6" providerId="ADAL" clId="{073E7A2E-FFEA-1F41-89B3-A841DC0BAF0B}"/>
    <pc:docChg chg="modMainMaster">
      <pc:chgData name="Prekker, Paige" userId="bc3bc6e7-4b1b-4a0e-9182-040093f682e6" providerId="ADAL" clId="{073E7A2E-FFEA-1F41-89B3-A841DC0BAF0B}" dt="2023-04-26T19:49:09.838" v="27" actId="20577"/>
      <pc:docMkLst>
        <pc:docMk/>
      </pc:docMkLst>
      <pc:sldMasterChg chg="modSp mod">
        <pc:chgData name="Prekker, Paige" userId="bc3bc6e7-4b1b-4a0e-9182-040093f682e6" providerId="ADAL" clId="{073E7A2E-FFEA-1F41-89B3-A841DC0BAF0B}" dt="2023-04-26T19:49:09.838" v="27" actId="20577"/>
        <pc:sldMasterMkLst>
          <pc:docMk/>
          <pc:sldMasterMk cId="3101085510" sldId="2147483672"/>
        </pc:sldMasterMkLst>
        <pc:spChg chg="mod">
          <ac:chgData name="Prekker, Paige" userId="bc3bc6e7-4b1b-4a0e-9182-040093f682e6" providerId="ADAL" clId="{073E7A2E-FFEA-1F41-89B3-A841DC0BAF0B}" dt="2023-04-26T19:49:09.838" v="27" actId="20577"/>
          <ac:spMkLst>
            <pc:docMk/>
            <pc:sldMasterMk cId="3101085510" sldId="2147483672"/>
            <ac:spMk id="6" creationId="{C34D665D-627C-288F-358B-4A0941EAD5C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068358-AF84-AFB1-D4B1-7E17806135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F2E234-69C8-D075-6CCE-B514C3D86DB0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4644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9</cp:revision>
  <dcterms:created xsi:type="dcterms:W3CDTF">2022-10-14T20:05:47Z</dcterms:created>
  <dcterms:modified xsi:type="dcterms:W3CDTF">2023-05-22T20:20:43Z</dcterms:modified>
</cp:coreProperties>
</file>