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sldIdLst>
    <p:sldId id="259" r:id="rId2"/>
    <p:sldId id="256" r:id="rId3"/>
    <p:sldId id="257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2"/>
    <p:restoredTop sz="95837"/>
  </p:normalViewPr>
  <p:slideViewPr>
    <p:cSldViewPr snapToGrid="0" snapToObjects="1">
      <p:cViewPr varScale="1">
        <p:scale>
          <a:sx n="123" d="100"/>
          <a:sy n="123" d="100"/>
        </p:scale>
        <p:origin x="23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993B75-1F82-864F-BEEB-20B73F1A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C55C62-4E4C-D74F-9F88-FBBFEC6F52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960D2E-C293-C54F-87CD-F238A212EA21}"/>
              </a:ext>
            </a:extLst>
          </p:cNvPr>
          <p:cNvSpPr/>
          <p:nvPr userDrawn="1"/>
        </p:nvSpPr>
        <p:spPr>
          <a:xfrm>
            <a:off x="1" y="5527964"/>
            <a:ext cx="12192000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4EFE5-02D0-E6D0-0D3E-74DD5140B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9428" y="5814040"/>
            <a:ext cx="3833144" cy="7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6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F180F4-3EA3-064B-B875-31AB028F1031}"/>
              </a:ext>
            </a:extLst>
          </p:cNvPr>
          <p:cNvSpPr/>
          <p:nvPr userDrawn="1"/>
        </p:nvSpPr>
        <p:spPr>
          <a:xfrm>
            <a:off x="7713785" y="4431323"/>
            <a:ext cx="4478215" cy="242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CB275-21B9-AA40-AD09-998563A3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2137718"/>
            <a:ext cx="5597610" cy="4538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34723-A922-C64B-B61D-894A47D5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591574"/>
            <a:ext cx="5597610" cy="3314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6F3DC-82CA-724D-9986-4CCBC146D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601099"/>
            <a:ext cx="5597610" cy="3314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4E0D043-4951-494A-A2F4-D5F1944507A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2137718"/>
            <a:ext cx="5597610" cy="4538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F9C91-2FDA-F126-0281-2E476C6704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2090" y="6142724"/>
            <a:ext cx="2793209" cy="5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F180F4-3EA3-064B-B875-31AB028F1031}"/>
              </a:ext>
            </a:extLst>
          </p:cNvPr>
          <p:cNvSpPr/>
          <p:nvPr userDrawn="1"/>
        </p:nvSpPr>
        <p:spPr>
          <a:xfrm>
            <a:off x="7713785" y="4431323"/>
            <a:ext cx="4478215" cy="242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CB275-21B9-AA40-AD09-998563A3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2137718"/>
            <a:ext cx="5597610" cy="4538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34723-A922-C64B-B61D-894A47D5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591574"/>
            <a:ext cx="5597610" cy="3314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6F3DC-82CA-724D-9986-4CCBC146D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601099"/>
            <a:ext cx="5597610" cy="3314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4E0D043-4951-494A-A2F4-D5F1944507A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2137718"/>
            <a:ext cx="5597610" cy="4538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48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C4BAAE-DE9A-764C-B9A9-98DB04E4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7"/>
            <a:ext cx="11491782" cy="41631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4B835-66A7-51C1-1FE1-C3734EB9C2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2090" y="6142724"/>
            <a:ext cx="2793209" cy="5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C4BAAE-DE9A-764C-B9A9-98DB04E4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6"/>
            <a:ext cx="11491782" cy="4701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57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9F3ED9-8339-7A4F-9545-D213ED742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2171621"/>
            <a:ext cx="5669691" cy="43706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10A489A-4F67-2340-91D6-36B26B71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71621"/>
            <a:ext cx="5669691" cy="38083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1365D-2361-F7D7-102B-1511A92DC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2090" y="6142724"/>
            <a:ext cx="2793209" cy="5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7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9F3ED9-8339-7A4F-9545-D213ED742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2171621"/>
            <a:ext cx="5669691" cy="43706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10A489A-4F67-2340-91D6-36B26B71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71621"/>
            <a:ext cx="5669691" cy="43706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959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#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43E15A-49BD-DC49-97C9-AF8C4F9B38E0}"/>
              </a:ext>
            </a:extLst>
          </p:cNvPr>
          <p:cNvSpPr/>
          <p:nvPr userDrawn="1"/>
        </p:nvSpPr>
        <p:spPr>
          <a:xfrm>
            <a:off x="7713785" y="4431323"/>
            <a:ext cx="4478215" cy="242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49C5CF-D69B-9947-9774-C0D7DEFD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7"/>
            <a:ext cx="11491782" cy="41395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74D099-C3D6-74BD-EE98-62C5B35B3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2090" y="6142724"/>
            <a:ext cx="2793209" cy="5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9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43E15A-49BD-DC49-97C9-AF8C4F9B38E0}"/>
              </a:ext>
            </a:extLst>
          </p:cNvPr>
          <p:cNvSpPr/>
          <p:nvPr userDrawn="1"/>
        </p:nvSpPr>
        <p:spPr>
          <a:xfrm>
            <a:off x="7713785" y="4431323"/>
            <a:ext cx="4478215" cy="242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49C5CF-D69B-9947-9774-C0D7DEFD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7"/>
            <a:ext cx="11491782" cy="41395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128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74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Green">
    <p:bg>
      <p:bgPr>
        <a:solidFill>
          <a:srgbClr val="009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84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559138-C272-6B47-B3FF-D967E316D3B0}"/>
              </a:ext>
            </a:extLst>
          </p:cNvPr>
          <p:cNvSpPr/>
          <p:nvPr userDrawn="1"/>
        </p:nvSpPr>
        <p:spPr>
          <a:xfrm>
            <a:off x="3159369" y="5426143"/>
            <a:ext cx="5873262" cy="1412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21BDDC-4D65-6F46-9A7E-F150C21B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C9DA5-B31F-EC4A-8D8B-8BC6EF07A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F3F36-A4C0-2997-FF6F-0CE68A348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9428" y="5753640"/>
            <a:ext cx="3833144" cy="7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5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A97DB-0D5E-B948-A88D-51AD16EF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29" y="4011799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D42E5A5-C3F6-0E46-BE63-1991485CB5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16" y="5622324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73365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4D4E92-2499-8F47-9B92-AE3273D6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4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25650B-A443-D04F-B471-C3D0E55B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37518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F7B0841-1247-164A-B8C7-095B4A581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03388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6195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C27F33-F13F-964E-B6FB-161010473310}"/>
              </a:ext>
            </a:extLst>
          </p:cNvPr>
          <p:cNvSpPr/>
          <p:nvPr userDrawn="1"/>
        </p:nvSpPr>
        <p:spPr>
          <a:xfrm>
            <a:off x="7713785" y="4431323"/>
            <a:ext cx="4478215" cy="242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0C13D4-63AE-7C4D-A066-B5C82460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9"/>
            <a:ext cx="11491782" cy="3793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C06B8-04D5-7CCF-FA3D-7775982A55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2090" y="6142724"/>
            <a:ext cx="2793209" cy="5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5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C27F33-F13F-964E-B6FB-161010473310}"/>
              </a:ext>
            </a:extLst>
          </p:cNvPr>
          <p:cNvSpPr/>
          <p:nvPr userDrawn="1"/>
        </p:nvSpPr>
        <p:spPr>
          <a:xfrm>
            <a:off x="7713785" y="4431323"/>
            <a:ext cx="4478215" cy="242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0C13D4-63AE-7C4D-A066-B5C82460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9"/>
            <a:ext cx="11491782" cy="3793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20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1BE319-6556-CA4D-877F-677F9A9CBC4E}"/>
              </a:ext>
            </a:extLst>
          </p:cNvPr>
          <p:cNvSpPr/>
          <p:nvPr userDrawn="1"/>
        </p:nvSpPr>
        <p:spPr>
          <a:xfrm>
            <a:off x="7713785" y="4431323"/>
            <a:ext cx="4478215" cy="242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954C1-DD6B-3B41-8D09-7805E4A3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98606"/>
            <a:ext cx="3463754" cy="169905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30DEBC-2133-FD4A-85C7-E86D7C12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908256"/>
            <a:ext cx="3463754" cy="3566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BB3B5-AE59-4841-A13C-F1F9E92D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23" y="1257302"/>
            <a:ext cx="6172200" cy="46739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896326-093D-8C55-401F-2FBE24172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2090" y="6142724"/>
            <a:ext cx="2793209" cy="5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332DD6-C23E-7B4A-9FEB-2450208BE1CD}"/>
              </a:ext>
            </a:extLst>
          </p:cNvPr>
          <p:cNvSpPr/>
          <p:nvPr userDrawn="1"/>
        </p:nvSpPr>
        <p:spPr>
          <a:xfrm>
            <a:off x="7713785" y="4431323"/>
            <a:ext cx="4478215" cy="242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FDDC5-D844-CC49-8475-8E90A3AB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457200"/>
            <a:ext cx="4253041" cy="1600200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E7E59-108A-A14D-A303-406314319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48982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918E2-8D82-3E4F-86F3-4D9FF229B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84" y="2057400"/>
            <a:ext cx="425304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06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AAE927-93A5-AF4F-A526-7A306FF3D781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FFE814-68E4-0C4A-BCC3-703C26BE20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7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50" r:id="rId2"/>
    <p:sldLayoutId id="2147483651" r:id="rId3"/>
    <p:sldLayoutId id="2147483658" r:id="rId4"/>
    <p:sldLayoutId id="2147483649" r:id="rId5"/>
    <p:sldLayoutId id="2147483722" r:id="rId6"/>
    <p:sldLayoutId id="2147483716" r:id="rId7"/>
    <p:sldLayoutId id="2147483723" r:id="rId8"/>
    <p:sldLayoutId id="2147483724" r:id="rId9"/>
    <p:sldLayoutId id="2147483653" r:id="rId10"/>
    <p:sldLayoutId id="2147483726" r:id="rId11"/>
    <p:sldLayoutId id="2147483654" r:id="rId12"/>
    <p:sldLayoutId id="2147483727" r:id="rId13"/>
    <p:sldLayoutId id="2147483662" r:id="rId14"/>
    <p:sldLayoutId id="2147483728" r:id="rId15"/>
    <p:sldLayoutId id="2147483720" r:id="rId16"/>
    <p:sldLayoutId id="2147483725" r:id="rId17"/>
    <p:sldLayoutId id="2147483659" r:id="rId18"/>
    <p:sldLayoutId id="214748366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5853-ADA2-194F-97BA-4AA7DF14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Notes Page – Please Do NOT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6B00E-D3ED-FF47-BA20-74DB220A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7"/>
            <a:ext cx="10695427" cy="4139514"/>
          </a:xfrm>
        </p:spPr>
        <p:txBody>
          <a:bodyPr/>
          <a:lstStyle/>
          <a:p>
            <a:r>
              <a:rPr lang="en-US" dirty="0"/>
              <a:t>Presentations should be 3-5 Minutes in length</a:t>
            </a:r>
          </a:p>
          <a:p>
            <a:r>
              <a:rPr lang="en-US" dirty="0"/>
              <a:t>Presentations should be understandable by the general public and intended to be an overview of the project</a:t>
            </a:r>
          </a:p>
          <a:p>
            <a:r>
              <a:rPr lang="en-US" dirty="0"/>
              <a:t>All group members should participate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Note:</a:t>
            </a:r>
            <a:r>
              <a:rPr lang="en-US" dirty="0"/>
              <a:t> Any example info in the template should be replaced by info specific to your project. This is just a recommended outline. Feel free to add/subtract slides as needed to fit your project and the time allotted. More slide templates can be found by clicking the drop-down menu on “New Slide”.</a:t>
            </a:r>
          </a:p>
        </p:txBody>
      </p:sp>
    </p:spTree>
    <p:extLst>
      <p:ext uri="{BB962C8B-B14F-4D97-AF65-F5344CB8AC3E}">
        <p14:creationId xmlns:p14="http://schemas.microsoft.com/office/powerpoint/2010/main" val="221358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B284A1-4730-FB4C-833B-61379760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Project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7FE60E-191E-874D-91EF-A815A8A5D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Jane Smith; Mechanical Engineering</a:t>
            </a:r>
          </a:p>
          <a:p>
            <a:r>
              <a:rPr lang="en-US" dirty="0"/>
              <a:t>John Doe; Electrical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40280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003A-A0C6-B14F-AFA4-C3563D5F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15DA-E1FD-BD41-9C04-189F20C2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091661"/>
            <a:ext cx="11491782" cy="4070147"/>
          </a:xfrm>
        </p:spPr>
        <p:txBody>
          <a:bodyPr/>
          <a:lstStyle/>
          <a:p>
            <a:r>
              <a:rPr lang="en-US" dirty="0"/>
              <a:t>Describe what the project is</a:t>
            </a:r>
          </a:p>
          <a:p>
            <a:pPr lvl="1"/>
            <a:r>
              <a:rPr lang="en-US" dirty="0"/>
              <a:t>Use terms and language that can be understood by a high school student</a:t>
            </a:r>
          </a:p>
          <a:p>
            <a:pPr lvl="1"/>
            <a:r>
              <a:rPr lang="en-US" dirty="0"/>
              <a:t>Keep it high level</a:t>
            </a:r>
          </a:p>
          <a:p>
            <a:r>
              <a:rPr lang="en-US" dirty="0"/>
              <a:t>Describe key specifications</a:t>
            </a:r>
          </a:p>
          <a:p>
            <a:pPr lvl="1"/>
            <a:r>
              <a:rPr lang="en-US" dirty="0"/>
              <a:t>Keep this to high level only</a:t>
            </a:r>
          </a:p>
          <a:p>
            <a:r>
              <a:rPr lang="en-US" dirty="0"/>
              <a:t>Describe key deliverables</a:t>
            </a:r>
          </a:p>
          <a:p>
            <a:pPr lvl="1"/>
            <a:r>
              <a:rPr lang="en-US" dirty="0"/>
              <a:t>Keep this list short to save on time and only discuss the most important ones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sz="1600" dirty="0"/>
              <a:t>Final prototype</a:t>
            </a:r>
          </a:p>
          <a:p>
            <a:pPr lvl="2"/>
            <a:r>
              <a:rPr lang="en-US" sz="1600" dirty="0"/>
              <a:t>Final recommended process</a:t>
            </a:r>
          </a:p>
          <a:p>
            <a:pPr lvl="2"/>
            <a:r>
              <a:rPr lang="en-US" sz="1600" dirty="0"/>
              <a:t>Types of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003A-A0C6-B14F-AFA4-C3563D5F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Key Analysis/Design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15DA-E1FD-BD41-9C04-189F20C2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10" y="2091661"/>
            <a:ext cx="9947282" cy="4070147"/>
          </a:xfrm>
        </p:spPr>
        <p:txBody>
          <a:bodyPr/>
          <a:lstStyle/>
          <a:p>
            <a:r>
              <a:rPr lang="en-US" dirty="0"/>
              <a:t>Have 2-3 examples (or whatever amount fits in the time allotted) of analysis and/or design work that was most important to the project</a:t>
            </a:r>
          </a:p>
          <a:p>
            <a:pPr lvl="1"/>
            <a:r>
              <a:rPr lang="en-US" dirty="0"/>
              <a:t>Visuals are highly recommended in this section (graphs, CAD models, simulations, diagrams,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pPr lvl="1"/>
            <a:r>
              <a:rPr lang="en-US" dirty="0"/>
              <a:t>Make sure to explain why you did this – why it is important to the project</a:t>
            </a:r>
          </a:p>
        </p:txBody>
      </p:sp>
    </p:spTree>
    <p:extLst>
      <p:ext uri="{BB962C8B-B14F-4D97-AF65-F5344CB8AC3E}">
        <p14:creationId xmlns:p14="http://schemas.microsoft.com/office/powerpoint/2010/main" val="349588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003A-A0C6-B14F-AFA4-C3563D5F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Final Design and/or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15DA-E1FD-BD41-9C04-189F20C2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10" y="2091661"/>
            <a:ext cx="9947282" cy="4070147"/>
          </a:xfrm>
        </p:spPr>
        <p:txBody>
          <a:bodyPr/>
          <a:lstStyle/>
          <a:p>
            <a:r>
              <a:rPr lang="en-US" dirty="0"/>
              <a:t>Discuss the final state of the project</a:t>
            </a:r>
          </a:p>
          <a:p>
            <a:pPr lvl="1"/>
            <a:r>
              <a:rPr lang="en-US" dirty="0"/>
              <a:t>Use visuals</a:t>
            </a:r>
          </a:p>
          <a:p>
            <a:pPr lvl="1"/>
            <a:r>
              <a:rPr lang="en-US" dirty="0"/>
              <a:t>Explain how this design meets the projects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94533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003A-A0C6-B14F-AFA4-C3563D5F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15DA-E1FD-BD41-9C04-189F20C2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10" y="2091661"/>
            <a:ext cx="9947282" cy="4070147"/>
          </a:xfrm>
        </p:spPr>
        <p:txBody>
          <a:bodyPr/>
          <a:lstStyle/>
          <a:p>
            <a:r>
              <a:rPr lang="en-US" dirty="0"/>
              <a:t>Wrap up your presentation with any final thoughts about the design</a:t>
            </a:r>
          </a:p>
          <a:p>
            <a:r>
              <a:rPr lang="en-US" dirty="0"/>
              <a:t>Thank the viewers for watching</a:t>
            </a:r>
          </a:p>
        </p:txBody>
      </p:sp>
    </p:spTree>
    <p:extLst>
      <p:ext uri="{BB962C8B-B14F-4D97-AF65-F5344CB8AC3E}">
        <p14:creationId xmlns:p14="http://schemas.microsoft.com/office/powerpoint/2010/main" val="103702111"/>
      </p:ext>
    </p:extLst>
  </p:cSld>
  <p:clrMapOvr>
    <a:masterClrMapping/>
  </p:clrMapOvr>
</p:sld>
</file>

<file path=ppt/theme/theme1.xml><?xml version="1.0" encoding="utf-8"?>
<a:theme xmlns:a="http://schemas.openxmlformats.org/drawingml/2006/main" name="UND CEM Template">
  <a:themeElements>
    <a:clrScheme name="Custom 1">
      <a:dk1>
        <a:srgbClr val="000000"/>
      </a:dk1>
      <a:lt1>
        <a:srgbClr val="FFFFFF"/>
      </a:lt1>
      <a:dk2>
        <a:srgbClr val="009A44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5892</TotalTime>
  <Words>282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UND CEM Template</vt:lpstr>
      <vt:lpstr>Notes Page – Please Do NOT Include</vt:lpstr>
      <vt:lpstr>Title of Project</vt:lpstr>
      <vt:lpstr>Description of Project</vt:lpstr>
      <vt:lpstr>Discussion of Key Analysis/Design Work</vt:lpstr>
      <vt:lpstr>Description of Final Design and/or Process</vt:lpstr>
      <vt:lpstr>Conclusions/Recommendations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UND Stationery</dc:creator>
  <cp:lastModifiedBy>Prekker, Paige</cp:lastModifiedBy>
  <cp:revision>20</cp:revision>
  <dcterms:created xsi:type="dcterms:W3CDTF">2020-09-16T16:31:21Z</dcterms:created>
  <dcterms:modified xsi:type="dcterms:W3CDTF">2023-02-15T15:53:11Z</dcterms:modified>
</cp:coreProperties>
</file>